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44A847-68CB-4964-88A7-DC142B023B8B}" type="datetimeFigureOut">
              <a:rPr lang="pl-PL" smtClean="0"/>
              <a:t>2017-04-07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A9B1F0-FC14-4C99-A834-DF7B9A22127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Aktywni seniorzy 2017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Informacja o projekcie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526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7504" y="593729"/>
            <a:ext cx="8751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 smtClean="0"/>
              <a:t>Czas trwania projektu:  </a:t>
            </a:r>
          </a:p>
          <a:p>
            <a:r>
              <a:rPr lang="pl-PL" sz="3600" dirty="0"/>
              <a:t>	</a:t>
            </a:r>
            <a:r>
              <a:rPr lang="pl-PL" sz="3600" dirty="0" smtClean="0"/>
              <a:t>			</a:t>
            </a:r>
            <a:r>
              <a:rPr lang="pl-PL" sz="2400" dirty="0" smtClean="0"/>
              <a:t>1 kwietnia do 1 listopada 2017r.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3865" y="2132856"/>
            <a:ext cx="85298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 smtClean="0"/>
              <a:t>Dotacja z gminy: 5500 zł</a:t>
            </a:r>
          </a:p>
          <a:p>
            <a:r>
              <a:rPr lang="pl-PL" sz="3600" dirty="0"/>
              <a:t>	</a:t>
            </a:r>
            <a:r>
              <a:rPr lang="pl-PL" sz="3600" dirty="0" smtClean="0"/>
              <a:t>			</a:t>
            </a:r>
            <a:r>
              <a:rPr lang="pl-PL" sz="2400" dirty="0" smtClean="0"/>
              <a:t>obejmuje koszty przejazdów: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	</a:t>
            </a:r>
            <a:r>
              <a:rPr lang="pl-PL" sz="2400" dirty="0" smtClean="0"/>
              <a:t>			Wrocław, Uniejów, Ostrzeszów;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	</a:t>
            </a:r>
            <a:r>
              <a:rPr lang="pl-PL" sz="2400" dirty="0" smtClean="0"/>
              <a:t>			 koszty obsługi zadania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	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13865" y="5157192"/>
            <a:ext cx="816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 smtClean="0"/>
              <a:t>Koordynator projektu: Jolanta </a:t>
            </a:r>
            <a:r>
              <a:rPr lang="pl-PL" sz="3600" dirty="0" smtClean="0"/>
              <a:t>Skiba</a:t>
            </a:r>
          </a:p>
          <a:p>
            <a:r>
              <a:rPr lang="pl-PL" sz="3600" dirty="0"/>
              <a:t>	</a:t>
            </a:r>
            <a:r>
              <a:rPr lang="pl-PL" sz="3600" dirty="0" smtClean="0"/>
              <a:t>				</a:t>
            </a:r>
            <a:r>
              <a:rPr lang="pl-PL" sz="2800" dirty="0" smtClean="0"/>
              <a:t>(tel.603305240)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14648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69709" y="188640"/>
            <a:ext cx="7772400" cy="1152128"/>
          </a:xfrm>
        </p:spPr>
        <p:txBody>
          <a:bodyPr/>
          <a:lstStyle/>
          <a:p>
            <a:pPr algn="ctr"/>
            <a:r>
              <a:rPr lang="pl-PL" u="sng" dirty="0" smtClean="0"/>
              <a:t>Działania:</a:t>
            </a:r>
            <a:endParaRPr lang="pl-PL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-25673" y="1215124"/>
            <a:ext cx="8573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Seniorzy czytają dzieciom </a:t>
            </a:r>
            <a:r>
              <a:rPr lang="pl-PL" sz="4000" dirty="0" smtClean="0"/>
              <a:t>–</a:t>
            </a:r>
            <a:r>
              <a:rPr lang="pl-PL" sz="2400" dirty="0" smtClean="0"/>
              <a:t>spotkania w szkole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0" y="1917749"/>
            <a:ext cx="8637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Przygotowanie inscenizacji teatralnej </a:t>
            </a:r>
            <a:r>
              <a:rPr lang="pl-PL" sz="2400" dirty="0" smtClean="0"/>
              <a:t>szkoła</a:t>
            </a:r>
            <a:endParaRPr lang="pl-PL" sz="2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-7836" y="2652066"/>
            <a:ext cx="8191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Wyjazdy na basen do Ostrzeszowa -10x</a:t>
            </a:r>
            <a:endParaRPr lang="pl-PL" sz="32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0" y="4230392"/>
            <a:ext cx="8206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S</a:t>
            </a:r>
            <a:r>
              <a:rPr lang="pl-PL" sz="3200" dirty="0" smtClean="0"/>
              <a:t>potkania przy grach planszowych  - 2x</a:t>
            </a:r>
            <a:endParaRPr lang="pl-PL" sz="3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0" y="5482097"/>
            <a:ext cx="772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Wyjazd do teatru – Wrocław lub Opole</a:t>
            </a:r>
            <a:endParaRPr lang="pl-PL" sz="32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0" y="6128429"/>
            <a:ext cx="6088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Wyjazd na basen do Uniejowa</a:t>
            </a:r>
            <a:endParaRPr lang="pl-PL" sz="32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-7836" y="3449782"/>
            <a:ext cx="8347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/>
              <a:t>Ćwiczenia sportowe z instruktorem </a:t>
            </a:r>
            <a:r>
              <a:rPr lang="pl-PL" sz="3600" dirty="0" smtClean="0"/>
              <a:t>– </a:t>
            </a:r>
            <a:r>
              <a:rPr lang="pl-PL" sz="3200" dirty="0" smtClean="0"/>
              <a:t>3x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69047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/>
          </a:bodyPr>
          <a:lstStyle/>
          <a:p>
            <a:r>
              <a:rPr lang="pl-PL" dirty="0" smtClean="0"/>
              <a:t>Kwiecień: 2 wyjazdy na basen, spotkanie przy 			grach planszowych, czytanie dzieciom</a:t>
            </a:r>
          </a:p>
          <a:p>
            <a:r>
              <a:rPr lang="pl-PL" dirty="0" smtClean="0"/>
              <a:t>Maj: 2 wyjazdy na basen, czytanie dzieciom, 			spotkanie z instruktorem teatralnym</a:t>
            </a:r>
          </a:p>
          <a:p>
            <a:r>
              <a:rPr lang="pl-PL" dirty="0" smtClean="0"/>
              <a:t>Czerwiec: 2 wyjazdy na basen, próby 				teatralne, zajęcia sportowe, teatr</a:t>
            </a:r>
          </a:p>
          <a:p>
            <a:r>
              <a:rPr lang="pl-PL" dirty="0" smtClean="0"/>
              <a:t>Wrzesień: 2 wyjazdy na basen, zajęcia 				sportowe, 	próby teatralne</a:t>
            </a:r>
          </a:p>
          <a:p>
            <a:r>
              <a:rPr lang="pl-PL" dirty="0" smtClean="0"/>
              <a:t>Październik: 3 wyjazdy na basen, spotkanie 			przy 	grach planszowych, </a:t>
            </a:r>
            <a:r>
              <a:rPr lang="pl-PL" smtClean="0"/>
              <a:t>zajęcia 			sportowe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Planowany harmonogram działań</a:t>
            </a:r>
            <a:r>
              <a:rPr lang="pl-PL" dirty="0" smtClean="0"/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51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kwiecień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424936" cy="309634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pl-PL" b="1" dirty="0" smtClean="0"/>
              <a:t>Wyjazd na basen – 11(wtorek</a:t>
            </a:r>
            <a:r>
              <a:rPr lang="pl-PL" dirty="0" smtClean="0"/>
              <a:t>) godz. 17.40 parking przy Domu Pielgrzyma</a:t>
            </a:r>
          </a:p>
          <a:p>
            <a:pPr marL="514350" indent="-514350" algn="l">
              <a:buFont typeface="+mj-lt"/>
              <a:buAutoNum type="arabicPeriod"/>
            </a:pPr>
            <a:r>
              <a:rPr lang="pl-PL" b="1" dirty="0" smtClean="0"/>
              <a:t>Czytamy dzieciom – 21(piątek</a:t>
            </a:r>
            <a:r>
              <a:rPr lang="pl-PL" dirty="0" smtClean="0"/>
              <a:t>) godz. 12.00 Zespół Szkół w Mikorzynie (kl. I-III)</a:t>
            </a:r>
          </a:p>
          <a:p>
            <a:pPr marL="514350" lvl="0" indent="-514350" algn="l">
              <a:buClr>
                <a:srgbClr val="2DA2BF"/>
              </a:buClr>
              <a:buFont typeface="+mj-lt"/>
              <a:buAutoNum type="arabicPeriod"/>
            </a:pPr>
            <a:r>
              <a:rPr lang="pl-PL" b="1" dirty="0">
                <a:solidFill>
                  <a:srgbClr val="464646"/>
                </a:solidFill>
              </a:rPr>
              <a:t>Wyjazd na basen – 11(wtorek</a:t>
            </a:r>
            <a:r>
              <a:rPr lang="pl-PL" dirty="0">
                <a:solidFill>
                  <a:srgbClr val="464646"/>
                </a:solidFill>
              </a:rPr>
              <a:t>) godz. 17.40 parking przy Domu Pielgrzyma</a:t>
            </a:r>
          </a:p>
          <a:p>
            <a:pPr marL="514350" indent="-514350" algn="l">
              <a:buFont typeface="+mj-lt"/>
              <a:buAutoNum type="arabicPeriod"/>
            </a:pPr>
            <a:endParaRPr lang="pl-PL" dirty="0" smtClean="0"/>
          </a:p>
          <a:p>
            <a:pPr marL="514350" indent="-514350" algn="l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2639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122</Words>
  <Application>Microsoft Office PowerPoint</Application>
  <PresentationFormat>Pokaz na ekranie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Hol</vt:lpstr>
      <vt:lpstr>Aktywni seniorzy 2017</vt:lpstr>
      <vt:lpstr>Prezentacja programu PowerPoint</vt:lpstr>
      <vt:lpstr>Działania:</vt:lpstr>
      <vt:lpstr>Planowany harmonogram działań:</vt:lpstr>
      <vt:lpstr>kwiecień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Aktywni seniorzy 2017</dc:title>
  <dc:creator>Ula</dc:creator>
  <cp:lastModifiedBy>Ula</cp:lastModifiedBy>
  <cp:revision>6</cp:revision>
  <dcterms:created xsi:type="dcterms:W3CDTF">2017-03-17T21:08:02Z</dcterms:created>
  <dcterms:modified xsi:type="dcterms:W3CDTF">2017-04-07T19:43:42Z</dcterms:modified>
</cp:coreProperties>
</file>